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c4u5qtVGaSUTYUa6sPdpcVBIK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189B89-BC20-4C34-9453-3515B2062B84}">
  <a:tblStyle styleId="{36189B89-BC20-4C34-9453-3515B2062B8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customschemas.google.com/relationships/presentationmetadata" Target="meta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57110e28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1" name="Google Shape;121;g3257110e28b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57110e28b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257110e28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5c8d8b763_0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5c8d8b76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25c8d8b763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57110e2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5" name="Google Shape;145;g3257110e28b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57110e28b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257110e28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5c8d8b763_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5c8d8b763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25c8d8b763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82" name="Google Shape;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" name="Google Shape;8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57110e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" name="Google Shape;104;g3257110e28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5938d666a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25938d66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1732"/>
              <a:buFont typeface="Arial"/>
              <a:buNone/>
            </a:pPr>
            <a:r>
              <a:rPr lang="en-US" sz="2822"/>
              <a:t>Team 37: M</a:t>
            </a:r>
            <a:r>
              <a:rPr lang="en-US" sz="2662"/>
              <a:t>icrohistological Analysis of the Dietary Habits of Sheep: GrazeView AI</a:t>
            </a:r>
            <a:endParaRPr sz="2822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Bi-Weekly Update 1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br>
              <a:rPr lang="en-US"/>
            </a:br>
            <a:r>
              <a:rPr lang="en-US" sz="2000"/>
              <a:t>Godson Edewor, Arnav Gokhale, Jack Nelson, and Nate Scott</a:t>
            </a:r>
            <a:br>
              <a:rPr lang="en-US" sz="2455"/>
            </a:br>
            <a:r>
              <a:rPr lang="en-US" sz="2455"/>
              <a:t>Sponsor: John Lusher</a:t>
            </a:r>
            <a:br>
              <a:rPr lang="en-US" sz="2455"/>
            </a:br>
            <a:r>
              <a:rPr lang="en-US" sz="2455"/>
              <a:t>TA: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Sabyasachi Gupta</a:t>
            </a:r>
            <a:br>
              <a:rPr lang="en-US" sz="2455"/>
            </a:br>
            <a:endParaRPr sz="2455"/>
          </a:p>
        </p:txBody>
      </p:sp>
      <p:sp>
        <p:nvSpPr>
          <p:cNvPr id="59" name="Google Shape;59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57110e28b_0_1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U.I. Visual Design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Nathan Scott</a:t>
            </a:r>
            <a:endParaRPr sz="2980"/>
          </a:p>
        </p:txBody>
      </p:sp>
      <p:graphicFrame>
        <p:nvGraphicFramePr>
          <p:cNvPr id="124" name="Google Shape;124;g3257110e28b_0_12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{36189B89-BC20-4C34-9453-3515B2062B84}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[~70 Hours]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-US" sz="1500"/>
                        <a:t>Designed all pages to be seen by the user</a:t>
                      </a:r>
                      <a:endParaRPr sz="1500"/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○"/>
                      </a:pPr>
                      <a:r>
                        <a:rPr lang="en-US" sz="1500"/>
                        <a:t>Placed and positioned all components (buttons, labels, textboxes, panels, etc.)</a:t>
                      </a:r>
                      <a:endParaRPr sz="1500"/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○"/>
                      </a:pPr>
                      <a:r>
                        <a:rPr lang="en-US" sz="1500"/>
                        <a:t>Resize components with respect to the size of the page</a:t>
                      </a:r>
                      <a:endParaRPr sz="1500"/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○"/>
                      </a:pPr>
                      <a:r>
                        <a:rPr lang="en-US" sz="1500"/>
                        <a:t>Apply background design for most pages (colors, images, logos, etc.)</a:t>
                      </a:r>
                      <a:endParaRPr sz="1500"/>
                    </a:p>
                    <a:p>
                      <a:pPr indent="-32385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○"/>
                      </a:pPr>
                      <a:r>
                        <a:rPr lang="en-US" sz="1500"/>
                        <a:t>Assigned consistent properties across all forms, components, text, etc.</a:t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●"/>
                      </a:pPr>
                      <a:r>
                        <a:rPr lang="en-US" sz="1500"/>
                        <a:t>Embedded visual design resources locally (within the project)</a:t>
                      </a: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Apply background design to the Results Page (was removed for the 403 demo due to lag)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Fix a form resizing issue on the Data Upload page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Ensure resizing the form stays consistent across all screen resolutions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Rename components for clearer ease of use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57110e28b_0_18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U.I. Visual Design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Nathan Scott</a:t>
            </a:r>
            <a:endParaRPr sz="2980"/>
          </a:p>
        </p:txBody>
      </p:sp>
      <p:pic>
        <p:nvPicPr>
          <p:cNvPr id="130" name="Google Shape;130;g3257110e28b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0" y="2142725"/>
            <a:ext cx="3299775" cy="18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257110e28b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40550"/>
            <a:ext cx="4342375" cy="24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257110e28b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3525" y="2086076"/>
            <a:ext cx="4921665" cy="19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257110e28b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2551" y="4121050"/>
            <a:ext cx="3155925" cy="26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5c8d8b763_0_8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U.I. Visual Design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Nathan Scott</a:t>
            </a:r>
            <a:endParaRPr sz="2980"/>
          </a:p>
        </p:txBody>
      </p:sp>
      <p:pic>
        <p:nvPicPr>
          <p:cNvPr id="140" name="Google Shape;140;g325c8d8b76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50" y="2600550"/>
            <a:ext cx="4007225" cy="35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25c8d8b763_0_8"/>
          <p:cNvPicPr preferRelativeResize="0"/>
          <p:nvPr/>
        </p:nvPicPr>
        <p:blipFill rotWithShape="1">
          <a:blip r:embed="rId4">
            <a:alphaModFix/>
          </a:blip>
          <a:srcRect b="1380" l="0" r="773" t="0"/>
          <a:stretch/>
        </p:blipFill>
        <p:spPr>
          <a:xfrm>
            <a:off x="5618125" y="1952600"/>
            <a:ext cx="2929951" cy="16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25c8d8b763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925" y="3784625"/>
            <a:ext cx="4179124" cy="28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57110e28b_0_2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Machine Learning Model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Godson Edewor</a:t>
            </a:r>
            <a:endParaRPr sz="2980"/>
          </a:p>
        </p:txBody>
      </p:sp>
      <p:graphicFrame>
        <p:nvGraphicFramePr>
          <p:cNvPr id="148" name="Google Shape;148;g3257110e28b_0_24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{36189B89-BC20-4C34-9453-3515B2062B84}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[~70 Hours]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Four Feature convolutional neural net architecture has been designed and validated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Percentage mapping is functional for nale, qufu, erci, and bubble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The dataset to model pipeline is partially automated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80 - 85% overall model accuracy tested and validated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7 minuted training time for each model sample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New Image processing has been validated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Focus will primarily be on integrating with the GrazeView web app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Converting pretrained model to ONNX format for integration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Complete the dataset automation by integrating with database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57110e28b_0_30"/>
          <p:cNvSpPr txBox="1"/>
          <p:nvPr/>
        </p:nvSpPr>
        <p:spPr>
          <a:xfrm>
            <a:off x="585750" y="946200"/>
            <a:ext cx="797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Machine Learning Model</a:t>
            </a:r>
            <a:endParaRPr b="1" sz="3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>
                <a:solidFill>
                  <a:schemeClr val="dk1"/>
                </a:solidFill>
              </a:rPr>
              <a:t>Godson Edewor</a:t>
            </a:r>
            <a:endParaRPr b="1" sz="2980">
              <a:solidFill>
                <a:schemeClr val="dk1"/>
              </a:solidFill>
            </a:endParaRPr>
          </a:p>
        </p:txBody>
      </p:sp>
      <p:pic>
        <p:nvPicPr>
          <p:cNvPr id="154" name="Google Shape;154;g3257110e28b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57625"/>
            <a:ext cx="4309273" cy="320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257110e28b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275" y="2524125"/>
            <a:ext cx="483472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&amp; Plan</a:t>
            </a:r>
            <a:endParaRPr/>
          </a:p>
        </p:txBody>
      </p:sp>
      <p:pic>
        <p:nvPicPr>
          <p:cNvPr id="161" name="Google Shape;1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7" y="2390400"/>
            <a:ext cx="8975825" cy="26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5c8d8b763_3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168" name="Google Shape;168;g325c8d8b763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5277"/>
            <a:ext cx="8596645" cy="47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 txBox="1"/>
          <p:nvPr>
            <p:ph idx="1" type="body"/>
          </p:nvPr>
        </p:nvSpPr>
        <p:spPr>
          <a:xfrm>
            <a:off x="424850" y="10828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you! </a:t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 </a:t>
            </a:r>
            <a:endParaRPr/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457200" y="2049275"/>
            <a:ext cx="55422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Problem Statement:</a:t>
            </a:r>
            <a:endParaRPr sz="240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TAMU AgriLife is currently investigating the Dietary Habits of Sheep and the effect it has on their wool.</a:t>
            </a:r>
            <a:endParaRPr sz="24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This can be a very time consuming effort, when analyzing microscopic samples by hand.</a:t>
            </a:r>
            <a:endParaRPr sz="24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/>
              <a:t>Solution Proposal:</a:t>
            </a:r>
            <a:endParaRPr sz="2350"/>
          </a:p>
          <a:p>
            <a:pPr indent="-3666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GrazeView AI will allow the process of analyzing these microscope slides to become automated.</a:t>
            </a:r>
            <a:endParaRPr sz="23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/>
          </a:p>
          <a:p>
            <a:pPr indent="-3666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50"/>
              <a:t>This will save TAMU AgriLife both time and money spent in training individuals that analyze by hand.</a:t>
            </a:r>
            <a:endParaRPr sz="2350"/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075" y="2809152"/>
            <a:ext cx="2839798" cy="269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</a:t>
            </a:r>
            <a:endParaRPr/>
          </a:p>
        </p:txBody>
      </p:sp>
      <p:pic>
        <p:nvPicPr>
          <p:cNvPr id="73" name="Google Shape;7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75" y="1766225"/>
            <a:ext cx="8030124" cy="478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Major Project Changes for 404</a:t>
            </a:r>
            <a:endParaRPr/>
          </a:p>
        </p:txBody>
      </p:sp>
      <p:sp>
        <p:nvSpPr>
          <p:cNvPr id="79" name="Google Shape;79;p4"/>
          <p:cNvSpPr txBox="1"/>
          <p:nvPr/>
        </p:nvSpPr>
        <p:spPr>
          <a:xfrm>
            <a:off x="457193" y="2272373"/>
            <a:ext cx="416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No Planned Major Changes for 404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85" name="Google Shape;8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302" y="2334675"/>
            <a:ext cx="5691400" cy="34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U.I. Functionality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Jack Nelson</a:t>
            </a:r>
            <a:endParaRPr sz="2980"/>
          </a:p>
        </p:txBody>
      </p:sp>
      <p:graphicFrame>
        <p:nvGraphicFramePr>
          <p:cNvPr id="91" name="Google Shape;91;p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{36189B89-BC20-4C34-9453-3515B2062B84}</a:tableStyleId>
              </a:tblPr>
              <a:tblGrid>
                <a:gridCol w="3886200"/>
                <a:gridCol w="3886200"/>
              </a:tblGrid>
              <a:tr h="72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[~70 Hours]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086000"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User Inputs are validated and stored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Data Library stores all uploads in an organized manner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Uploads can be printed in an organized manner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Data Library can be cleared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Results are shown in an organized manner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Loading Screen provides real time updates*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Data is stored after application close*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Reduce application lag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Adjust application details to allow for user ease of use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Finalize resizing events across the application</a:t>
                      </a:r>
                      <a:endParaRPr/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Prepare points within the code to allow integration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" name="Google Shape;92;p6"/>
          <p:cNvSpPr txBox="1"/>
          <p:nvPr/>
        </p:nvSpPr>
        <p:spPr>
          <a:xfrm>
            <a:off x="2299200" y="5491000"/>
            <a:ext cx="454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*(These aspects of the application are for demo purposes only)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U.I. Functionality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Jack Nelson</a:t>
            </a:r>
            <a:endParaRPr sz="2980"/>
          </a:p>
        </p:txBody>
      </p:sp>
      <p:pic>
        <p:nvPicPr>
          <p:cNvPr id="98" name="Google Shape;9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75" y="2202400"/>
            <a:ext cx="3984075" cy="33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850" y="2202400"/>
            <a:ext cx="4121800" cy="18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762" y="4258375"/>
            <a:ext cx="2035061" cy="22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5500" y="4258375"/>
            <a:ext cx="1591000" cy="23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57110e28b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Arnav Gokhale</a:t>
            </a:r>
            <a:endParaRPr sz="2980"/>
          </a:p>
        </p:txBody>
      </p:sp>
      <p:graphicFrame>
        <p:nvGraphicFramePr>
          <p:cNvPr id="107" name="Google Shape;107;g3257110e28b_0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{36189B89-BC20-4C34-9453-3515B2062B84}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[~70 Hours]</a:t>
                      </a:r>
                      <a:r>
                        <a:rPr lang="en-US" sz="1800" u="none" cap="none" strike="noStrike"/>
                        <a:t>                    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Qufu Database complete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Qufu Stem Database Complete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Erci Database complete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Nale Database complete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Air Bubble Database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complete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Image Database Complete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All Databases are automated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Image Splicer renders an appropriate bounding box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/>
                        <a:t>Repurpose</a:t>
                      </a:r>
                      <a:r>
                        <a:rPr lang="en-US"/>
                        <a:t> demo code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/>
                        <a:t>Increase accuracy for smaller objects in picture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/>
                        <a:t>Receive classifications from ML, add to DB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/>
                        <a:t>Work with dataviewer to build an efficient pipeline</a:t>
                      </a:r>
                      <a:r>
                        <a:rPr lang="en-US"/>
                        <a:t>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Identify specific points of transfer of information in code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Integrate into SQL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5938d666a_0_6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Arnav Gokhale</a:t>
            </a:r>
            <a:endParaRPr sz="2980"/>
          </a:p>
        </p:txBody>
      </p:sp>
      <p:sp>
        <p:nvSpPr>
          <p:cNvPr id="113" name="Google Shape;113;g325938d666a_0_6"/>
          <p:cNvSpPr txBox="1"/>
          <p:nvPr/>
        </p:nvSpPr>
        <p:spPr>
          <a:xfrm>
            <a:off x="6337723" y="4345672"/>
            <a:ext cx="2753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4" name="Google Shape;114;g325938d666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5" y="2028125"/>
            <a:ext cx="3430051" cy="22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25938d666a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1250" y="4102588"/>
            <a:ext cx="4169275" cy="28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25938d666a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25" y="4966163"/>
            <a:ext cx="2692575" cy="16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25938d666a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6675" y="4682197"/>
            <a:ext cx="180975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325938d666a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1350" y="2031600"/>
            <a:ext cx="5263350" cy="22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